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8CB0-DF91-4E6E-9E60-B422F1A58D48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8F9A-4837-4F3D-AB32-69403D80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2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8CB0-DF91-4E6E-9E60-B422F1A58D48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8F9A-4837-4F3D-AB32-69403D80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9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8CB0-DF91-4E6E-9E60-B422F1A58D48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8F9A-4837-4F3D-AB32-69403D80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5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8CB0-DF91-4E6E-9E60-B422F1A58D48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8F9A-4837-4F3D-AB32-69403D80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8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8CB0-DF91-4E6E-9E60-B422F1A58D48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8F9A-4837-4F3D-AB32-69403D80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4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8CB0-DF91-4E6E-9E60-B422F1A58D48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8F9A-4837-4F3D-AB32-69403D80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5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8CB0-DF91-4E6E-9E60-B422F1A58D48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8F9A-4837-4F3D-AB32-69403D80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3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8CB0-DF91-4E6E-9E60-B422F1A58D48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8F9A-4837-4F3D-AB32-69403D80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1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8CB0-DF91-4E6E-9E60-B422F1A58D48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8F9A-4837-4F3D-AB32-69403D80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13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8CB0-DF91-4E6E-9E60-B422F1A58D48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8F9A-4837-4F3D-AB32-69403D80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8CB0-DF91-4E6E-9E60-B422F1A58D48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8F9A-4837-4F3D-AB32-69403D80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9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58CB0-DF91-4E6E-9E60-B422F1A58D48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98F9A-4837-4F3D-AB32-69403D80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2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6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498764"/>
            <a:ext cx="3729643" cy="2097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9" y="2761219"/>
            <a:ext cx="1287636" cy="1805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77" y="2761219"/>
            <a:ext cx="1245613" cy="1752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62" y="2761219"/>
            <a:ext cx="1327613" cy="1766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980902" y="845753"/>
            <a:ext cx="636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2021 – 2022 учебный год начался с долгожданного события – ввод в эксплуатацию нового здания школы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1357" y="2001838"/>
            <a:ext cx="73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Педагогический коллектив из 20 учителей обучает и воспитывает </a:t>
            </a:r>
          </a:p>
          <a:p>
            <a:pPr algn="ctr"/>
            <a:r>
              <a:rPr lang="ru-RU" dirty="0" smtClean="0"/>
              <a:t>183 учеников и 7 дошкольников.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80901" y="4566873"/>
            <a:ext cx="1388919" cy="411928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Директор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Валентина Ивановна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Матвеева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1681" y="392099"/>
            <a:ext cx="5993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МОУ </a:t>
            </a:r>
            <a:r>
              <a:rPr lang="ru-RU" sz="2800" b="1" dirty="0" err="1" smtClean="0">
                <a:solidFill>
                  <a:srgbClr val="0070C0"/>
                </a:solidFill>
              </a:rPr>
              <a:t>Большеволковская</a:t>
            </a:r>
            <a:r>
              <a:rPr lang="ru-RU" sz="2800" b="1" dirty="0" smtClean="0">
                <a:solidFill>
                  <a:srgbClr val="0070C0"/>
                </a:solidFill>
              </a:rPr>
              <a:t> СОШ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37360" y="4547120"/>
            <a:ext cx="1388919" cy="411928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Зам </a:t>
            </a:r>
            <a:r>
              <a:rPr lang="ru-RU" sz="1100" b="1" dirty="0" err="1" smtClean="0">
                <a:solidFill>
                  <a:schemeClr val="bg1"/>
                </a:solidFill>
              </a:rPr>
              <a:t>дир</a:t>
            </a:r>
            <a:r>
              <a:rPr lang="ru-RU" sz="1100" b="1" dirty="0" smtClean="0">
                <a:solidFill>
                  <a:schemeClr val="bg1"/>
                </a:solidFill>
              </a:rPr>
              <a:t>. по УВР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Надежда Васильевна Исаева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42219" y="4527234"/>
            <a:ext cx="1388919" cy="411928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Зам. </a:t>
            </a:r>
            <a:r>
              <a:rPr lang="ru-RU" sz="1100" b="1" dirty="0" err="1">
                <a:solidFill>
                  <a:schemeClr val="bg1"/>
                </a:solidFill>
              </a:rPr>
              <a:t>д</a:t>
            </a:r>
            <a:r>
              <a:rPr lang="ru-RU" sz="1100" b="1" dirty="0" err="1" smtClean="0">
                <a:solidFill>
                  <a:schemeClr val="bg1"/>
                </a:solidFill>
              </a:rPr>
              <a:t>ир</a:t>
            </a:r>
            <a:r>
              <a:rPr lang="ru-RU" sz="1100" b="1" dirty="0" smtClean="0">
                <a:solidFill>
                  <a:schemeClr val="bg1"/>
                </a:solidFill>
              </a:rPr>
              <a:t>. по ВР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Ирина Аркадьевна </a:t>
            </a:r>
            <a:r>
              <a:rPr lang="ru-RU" sz="900" b="1" dirty="0" err="1" smtClean="0">
                <a:solidFill>
                  <a:schemeClr val="bg1"/>
                </a:solidFill>
              </a:rPr>
              <a:t>Матерова</a:t>
            </a:r>
            <a:endParaRPr lang="ru-RU" sz="900" b="1" dirty="0" smtClean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6" y="448819"/>
            <a:ext cx="933000" cy="933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72" y="2703353"/>
            <a:ext cx="3262557" cy="2216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Скругленный прямоугольник 24"/>
          <p:cNvSpPr/>
          <p:nvPr/>
        </p:nvSpPr>
        <p:spPr>
          <a:xfrm>
            <a:off x="9237928" y="2688763"/>
            <a:ext cx="1838103" cy="406689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Высшая категория – 2 педагога</a:t>
            </a:r>
            <a:endParaRPr lang="ru-RU" sz="14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264685" y="3167908"/>
            <a:ext cx="1838103" cy="406689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1 категория – </a:t>
            </a:r>
          </a:p>
          <a:p>
            <a:pPr algn="ctr"/>
            <a:r>
              <a:rPr lang="ru-RU" sz="1400" b="1" dirty="0" smtClean="0"/>
              <a:t>1 педагог</a:t>
            </a:r>
            <a:endParaRPr lang="ru-RU" sz="1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059333" y="3717007"/>
            <a:ext cx="2151765" cy="532838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«Заслуженный работник общего образования УР»</a:t>
            </a:r>
            <a:r>
              <a:rPr lang="ru-RU" sz="1200" b="1" dirty="0" smtClean="0"/>
              <a:t>– </a:t>
            </a:r>
          </a:p>
          <a:p>
            <a:pPr algn="ctr"/>
            <a:r>
              <a:rPr lang="ru-RU" sz="1200" b="1" dirty="0"/>
              <a:t>2</a:t>
            </a:r>
            <a:r>
              <a:rPr lang="ru-RU" sz="1200" b="1" dirty="0" smtClean="0"/>
              <a:t> педагога</a:t>
            </a:r>
            <a:endParaRPr lang="ru-RU" sz="12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059333" y="4392255"/>
            <a:ext cx="2159461" cy="527434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«Почетный работник общего образования </a:t>
            </a:r>
            <a:r>
              <a:rPr lang="ru-RU" sz="1200" b="1" dirty="0" smtClean="0"/>
              <a:t>РФ»– </a:t>
            </a:r>
          </a:p>
          <a:p>
            <a:pPr algn="ctr"/>
            <a:r>
              <a:rPr lang="ru-RU" sz="1200" b="1" dirty="0" smtClean="0"/>
              <a:t>1 педагог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503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16755"/>
            <a:ext cx="96889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 рамках реализации школьного проекта «Системная профориентация аграрного направления»</a:t>
            </a:r>
          </a:p>
          <a:p>
            <a:pPr algn="ctr"/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/>
              <a:t>образовательного проекта «Кадры для АПК — со школьной скамьи</a:t>
            </a:r>
            <a:r>
              <a:rPr lang="ru-RU" dirty="0" smtClean="0"/>
              <a:t>»,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который инициировал региональный </a:t>
            </a:r>
            <a:r>
              <a:rPr lang="ru-RU" dirty="0" smtClean="0"/>
              <a:t>Минсельхоз, организовано сетевое взаимодействие </a:t>
            </a:r>
            <a:r>
              <a:rPr lang="ru-RU" dirty="0" smtClean="0"/>
              <a:t>с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БПОУ </a:t>
            </a:r>
            <a:r>
              <a:rPr lang="ru-RU" dirty="0" smtClean="0"/>
              <a:t>УР «</a:t>
            </a:r>
            <a:r>
              <a:rPr lang="ru-RU" dirty="0" err="1" smtClean="0"/>
              <a:t>Увинский</a:t>
            </a:r>
            <a:r>
              <a:rPr lang="ru-RU" dirty="0" smtClean="0"/>
              <a:t> профессиональный колледж», </a:t>
            </a:r>
            <a:r>
              <a:rPr lang="ru-RU" dirty="0"/>
              <a:t>ФГБОУ </a:t>
            </a:r>
            <a:r>
              <a:rPr lang="ru-RU" dirty="0" smtClean="0"/>
              <a:t>ВО </a:t>
            </a:r>
            <a:r>
              <a:rPr lang="ru-RU" dirty="0" smtClean="0"/>
              <a:t> </a:t>
            </a:r>
            <a:r>
              <a:rPr lang="ru-RU" dirty="0" err="1" smtClean="0"/>
              <a:t>ИжГСХА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6" y="563788"/>
            <a:ext cx="933000" cy="93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3476" y="4313232"/>
            <a:ext cx="826495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Распределение выпускников на специальности аграрного направления:</a:t>
            </a:r>
          </a:p>
          <a:p>
            <a:r>
              <a:rPr lang="ru-RU" dirty="0" smtClean="0"/>
              <a:t>                                - 50% выпускников 11 класса;</a:t>
            </a:r>
          </a:p>
          <a:p>
            <a:r>
              <a:rPr lang="ru-RU" dirty="0" smtClean="0"/>
              <a:t>                                -  40% выпускников 9 класса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684">
            <a:off x="810828" y="1709448"/>
            <a:ext cx="2071100" cy="1553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749" y="3208167"/>
            <a:ext cx="1615297" cy="1211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942">
            <a:off x="9131356" y="1669554"/>
            <a:ext cx="1975819" cy="1481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15" y="2027732"/>
            <a:ext cx="1581080" cy="2108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58" y="2073901"/>
            <a:ext cx="1503391" cy="2004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84" y="2165425"/>
            <a:ext cx="1507226" cy="2009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42" y="3334272"/>
            <a:ext cx="1288759" cy="1718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28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8647" y="575425"/>
            <a:ext cx="816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Школа оснащена новыми робототехническими наборами. Появилась возможность реализовать программы дополнительного образования по данному направлению. </a:t>
            </a:r>
          </a:p>
          <a:p>
            <a:pPr algn="ctr"/>
            <a:r>
              <a:rPr lang="ru-RU" dirty="0" smtClean="0"/>
              <a:t>Учащиеся, под руководством педагогов, начали принимать участие в конкурсах.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0" y="560490"/>
            <a:ext cx="933000" cy="933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37" y="1892303"/>
            <a:ext cx="3545413" cy="265906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97430" y="4551363"/>
            <a:ext cx="3944425" cy="67168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 место в открытом Первенстве по робототехнике в г. Можга в рамках проекта «Мобильная школа робототехники»</a:t>
            </a:r>
            <a:endParaRPr lang="ru-RU" sz="1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6806">
            <a:off x="576946" y="1723131"/>
            <a:ext cx="2065867" cy="1549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653">
            <a:off x="8220932" y="1991346"/>
            <a:ext cx="2090298" cy="1567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45" y="615047"/>
            <a:ext cx="1911672" cy="1433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796">
            <a:off x="9021202" y="3584832"/>
            <a:ext cx="1995592" cy="1496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6027">
            <a:off x="614292" y="3392358"/>
            <a:ext cx="1991174" cy="1493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32" y="2372920"/>
            <a:ext cx="2118784" cy="1589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31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2422" y="707122"/>
            <a:ext cx="917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Большое место в школе занимает спортивное направление. Благодаря учителям</a:t>
            </a:r>
          </a:p>
          <a:p>
            <a:pPr algn="ctr"/>
            <a:r>
              <a:rPr lang="ru-RU" dirty="0" smtClean="0"/>
              <a:t>Физической культуры и тренерам ребята достигают высоких результатов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1" y="563787"/>
            <a:ext cx="933000" cy="933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1" y="2643636"/>
            <a:ext cx="10412280" cy="21705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74" y="1617491"/>
            <a:ext cx="1015454" cy="13973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378">
            <a:off x="4384658" y="1658022"/>
            <a:ext cx="1022619" cy="14072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273">
            <a:off x="6405187" y="1696942"/>
            <a:ext cx="1015454" cy="13973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070">
            <a:off x="2898326" y="1907990"/>
            <a:ext cx="1024590" cy="14099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42" y="1829421"/>
            <a:ext cx="1026536" cy="141259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3961">
            <a:off x="932462" y="1911972"/>
            <a:ext cx="1027816" cy="14143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6470">
            <a:off x="9961327" y="2181205"/>
            <a:ext cx="977881" cy="13456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46" y="2069152"/>
            <a:ext cx="989093" cy="136107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052">
            <a:off x="8120020" y="2154204"/>
            <a:ext cx="1015454" cy="139734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846752" y="3281891"/>
            <a:ext cx="4355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ru-RU" sz="1200" b="1" dirty="0" smtClean="0"/>
              <a:t>Первенство </a:t>
            </a:r>
            <a:r>
              <a:rPr lang="ru-RU" sz="1200" b="1" dirty="0" err="1"/>
              <a:t>Вавожского</a:t>
            </a:r>
            <a:r>
              <a:rPr lang="ru-RU" sz="1200" b="1" dirty="0"/>
              <a:t> района по </a:t>
            </a:r>
            <a:r>
              <a:rPr lang="ru-RU" sz="1200" b="1" dirty="0" smtClean="0"/>
              <a:t>лапте команда юношей </a:t>
            </a:r>
          </a:p>
          <a:p>
            <a:pPr marL="171450" indent="-171450" algn="ctr">
              <a:buFontTx/>
              <a:buChar char="-"/>
            </a:pPr>
            <a:r>
              <a:rPr lang="ru-RU" sz="1200" b="1" dirty="0"/>
              <a:t>Первенство </a:t>
            </a:r>
            <a:r>
              <a:rPr lang="ru-RU" sz="1200" b="1" dirty="0" err="1"/>
              <a:t>Вавожского</a:t>
            </a:r>
            <a:r>
              <a:rPr lang="ru-RU" sz="1200" b="1" dirty="0"/>
              <a:t> района по </a:t>
            </a:r>
            <a:r>
              <a:rPr lang="ru-RU" sz="1200" b="1" dirty="0" smtClean="0"/>
              <a:t>лапте команда девушек</a:t>
            </a:r>
            <a:endParaRPr lang="ru-RU" sz="1200" b="1" dirty="0"/>
          </a:p>
          <a:p>
            <a:pPr marL="171450" indent="-171450" algn="ctr">
              <a:buFontTx/>
              <a:buChar char="-"/>
            </a:pPr>
            <a:r>
              <a:rPr lang="ru-RU" sz="1200" b="1" dirty="0" smtClean="0"/>
              <a:t>Первенство </a:t>
            </a:r>
            <a:r>
              <a:rPr lang="ru-RU" sz="1200" b="1" dirty="0" err="1"/>
              <a:t>Вавожского</a:t>
            </a:r>
            <a:r>
              <a:rPr lang="ru-RU" sz="1200" b="1" dirty="0"/>
              <a:t> района по легкоатлетическому </a:t>
            </a:r>
            <a:r>
              <a:rPr lang="ru-RU" sz="1200" b="1" dirty="0" err="1"/>
              <a:t>четырехборью</a:t>
            </a:r>
            <a:r>
              <a:rPr lang="ru-RU" sz="1200" b="1" dirty="0"/>
              <a:t> «Шиповка юных</a:t>
            </a:r>
            <a:r>
              <a:rPr lang="ru-RU" sz="1200" b="1" dirty="0" smtClean="0"/>
              <a:t>»</a:t>
            </a:r>
          </a:p>
          <a:p>
            <a:pPr algn="ctr"/>
            <a:r>
              <a:rPr lang="ru-RU" sz="1200" b="1" dirty="0" smtClean="0"/>
              <a:t>-</a:t>
            </a:r>
            <a:endParaRPr lang="ru-RU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48412" y="3425883"/>
            <a:ext cx="3510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b="1" dirty="0" smtClean="0"/>
              <a:t>Турнир по мини-футболу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/>
              <a:t>Спортивные игры </a:t>
            </a:r>
            <a:r>
              <a:rPr lang="ru-RU" sz="1200" b="1" dirty="0" err="1" smtClean="0"/>
              <a:t>Вавожского</a:t>
            </a:r>
            <a:r>
              <a:rPr lang="ru-RU" sz="1200" b="1" dirty="0" smtClean="0"/>
              <a:t> района </a:t>
            </a:r>
          </a:p>
          <a:p>
            <a:r>
              <a:rPr lang="ru-RU" sz="1200" b="1" dirty="0" smtClean="0"/>
              <a:t>«Президентские состязания»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/>
              <a:t>Спартакиада школьников </a:t>
            </a:r>
            <a:r>
              <a:rPr lang="ru-RU" sz="1200" b="1" dirty="0" err="1" smtClean="0"/>
              <a:t>Вавожского</a:t>
            </a:r>
            <a:r>
              <a:rPr lang="ru-RU" sz="1200" b="1" dirty="0"/>
              <a:t> </a:t>
            </a:r>
            <a:r>
              <a:rPr lang="ru-RU" sz="1200" b="1" dirty="0" smtClean="0"/>
              <a:t>района им. А.И. </a:t>
            </a:r>
            <a:r>
              <a:rPr lang="ru-RU" sz="1200" b="1" dirty="0" err="1" smtClean="0"/>
              <a:t>Мезрина</a:t>
            </a:r>
            <a:r>
              <a:rPr lang="ru-RU" sz="1200" b="1" dirty="0" smtClean="0"/>
              <a:t> в 1 </a:t>
            </a:r>
            <a:r>
              <a:rPr lang="ru-RU" sz="1200" b="1" dirty="0" err="1" smtClean="0"/>
              <a:t>поддгруппе</a:t>
            </a:r>
            <a:endParaRPr lang="ru-RU" sz="1200" b="1" dirty="0" smtClean="0"/>
          </a:p>
          <a:p>
            <a:endParaRPr lang="ru-RU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152313" y="40898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7959816" y="3623515"/>
            <a:ext cx="3551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b="1" dirty="0" smtClean="0"/>
              <a:t>Легкоатлетическая эстафета, посвященная </a:t>
            </a:r>
          </a:p>
          <a:p>
            <a:r>
              <a:rPr lang="ru-RU" sz="1200" b="1" dirty="0" smtClean="0"/>
              <a:t>77 годовщине Победы ВОВ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/>
              <a:t>Контрольная тренировки по волейболу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/>
              <a:t>Спартакиада обучающихся начального </a:t>
            </a:r>
          </a:p>
          <a:p>
            <a:r>
              <a:rPr lang="ru-RU" sz="1200" b="1" dirty="0" smtClean="0"/>
              <a:t>Уровня образования</a:t>
            </a:r>
          </a:p>
          <a:p>
            <a:pPr marL="171450" indent="-171450">
              <a:buFontTx/>
              <a:buChar char="-"/>
            </a:pP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1048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53" y="488587"/>
            <a:ext cx="9987429" cy="4598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8" y="493576"/>
            <a:ext cx="933000" cy="933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98126" y="488587"/>
            <a:ext cx="844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Наши достижения в Республиканских и Всероссийских спортивных мероприятиях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33184" y="1927774"/>
            <a:ext cx="278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-Зональные республиканские соревнования по Мини лапте среди девушек 2004 – 2008 г.р.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80667" y="36020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481989" y="2972098"/>
            <a:ext cx="327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-Зональные республиканские соревнования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по </a:t>
            </a:r>
            <a:r>
              <a:rPr lang="ru-RU" sz="1200" b="1" dirty="0"/>
              <a:t>Мини лапте среди </a:t>
            </a:r>
            <a:r>
              <a:rPr lang="ru-RU" sz="1200" b="1" dirty="0" smtClean="0"/>
              <a:t>юношей </a:t>
            </a:r>
            <a:r>
              <a:rPr lang="ru-RU" sz="1200" b="1" dirty="0"/>
              <a:t>2004 – 2008 г.р.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14333" y="3396716"/>
            <a:ext cx="2842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200" b="1" dirty="0" smtClean="0"/>
              <a:t>Республиканские соревнования по </a:t>
            </a:r>
          </a:p>
          <a:p>
            <a:pPr algn="ctr"/>
            <a:r>
              <a:rPr lang="ru-RU" sz="1200" b="1" dirty="0" smtClean="0"/>
              <a:t>легкоатлетическому троеборью </a:t>
            </a:r>
          </a:p>
          <a:p>
            <a:pPr algn="ctr"/>
            <a:r>
              <a:rPr lang="ru-RU" sz="1200" b="1" dirty="0" smtClean="0"/>
              <a:t>«Шиповка юных»</a:t>
            </a:r>
            <a:endParaRPr lang="ru-R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171984" y="1612344"/>
            <a:ext cx="329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200" b="1" dirty="0"/>
              <a:t>Республиканские соревнования по </a:t>
            </a:r>
          </a:p>
          <a:p>
            <a:pPr algn="ctr"/>
            <a:r>
              <a:rPr lang="ru-RU" sz="1200" b="1" dirty="0"/>
              <a:t>легкоатлетическому </a:t>
            </a:r>
            <a:r>
              <a:rPr lang="ru-RU" sz="1200" b="1" dirty="0" err="1" smtClean="0"/>
              <a:t>четырехборь</a:t>
            </a:r>
            <a:r>
              <a:rPr lang="ru-RU" sz="1200" b="1" dirty="0" err="1"/>
              <a:t>ю</a:t>
            </a:r>
            <a:r>
              <a:rPr lang="ru-RU" sz="1200" b="1" dirty="0" smtClean="0"/>
              <a:t> </a:t>
            </a:r>
            <a:endParaRPr lang="ru-RU" sz="1200" b="1" dirty="0"/>
          </a:p>
          <a:p>
            <a:pPr algn="ctr"/>
            <a:r>
              <a:rPr lang="ru-RU" sz="1200" b="1" dirty="0"/>
              <a:t>«Шиповка юных»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40301" y="2237987"/>
            <a:ext cx="25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Первенство Республики по л/атлетике</a:t>
            </a:r>
          </a:p>
          <a:p>
            <a:pPr algn="ctr"/>
            <a:r>
              <a:rPr lang="ru-RU" sz="1200" b="1" dirty="0">
                <a:solidFill>
                  <a:srgbClr val="7030A0"/>
                </a:solidFill>
              </a:rPr>
              <a:t>Исаев Александр – 2 место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86953" y="4902071"/>
            <a:ext cx="10324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Первенство России по л/атлетическому </a:t>
            </a:r>
            <a:r>
              <a:rPr lang="ru-RU" sz="2000" b="1" dirty="0" err="1" smtClean="0">
                <a:solidFill>
                  <a:srgbClr val="FF0000"/>
                </a:solidFill>
              </a:rPr>
              <a:t>четырехборью</a:t>
            </a:r>
            <a:r>
              <a:rPr lang="ru-RU" sz="2000" b="1" dirty="0" smtClean="0">
                <a:solidFill>
                  <a:srgbClr val="FF0000"/>
                </a:solidFill>
              </a:rPr>
              <a:t> в г. Саранске – 3 командное место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5020" y="3959696"/>
            <a:ext cx="2853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Первенство России по л/атлетическому 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200" b="1" dirty="0" err="1" smtClean="0">
                <a:solidFill>
                  <a:srgbClr val="7030A0"/>
                </a:solidFill>
              </a:rPr>
              <a:t>четырехборью</a:t>
            </a:r>
            <a:r>
              <a:rPr lang="ru-RU" sz="1200" b="1" dirty="0" smtClean="0">
                <a:solidFill>
                  <a:srgbClr val="7030A0"/>
                </a:solidFill>
              </a:rPr>
              <a:t> в </a:t>
            </a:r>
            <a:r>
              <a:rPr lang="ru-RU" sz="1200" b="1" dirty="0">
                <a:solidFill>
                  <a:srgbClr val="7030A0"/>
                </a:solidFill>
              </a:rPr>
              <a:t>г. Саранске 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Исаев </a:t>
            </a:r>
            <a:r>
              <a:rPr lang="ru-RU" sz="1200" b="1" dirty="0">
                <a:solidFill>
                  <a:srgbClr val="7030A0"/>
                </a:solidFill>
              </a:rPr>
              <a:t>Александр 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 </a:t>
            </a:r>
            <a:r>
              <a:rPr lang="ru-RU" sz="1200" b="1" dirty="0">
                <a:solidFill>
                  <a:srgbClr val="7030A0"/>
                </a:solidFill>
              </a:rPr>
              <a:t>1 место в метании снаряда</a:t>
            </a:r>
            <a:endParaRPr lang="ru-RU" sz="1200" dirty="0">
              <a:solidFill>
                <a:srgbClr val="7030A0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807">
            <a:off x="2669003" y="3915205"/>
            <a:ext cx="2039279" cy="1276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64" y="695369"/>
            <a:ext cx="2073698" cy="1489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00" y="738690"/>
            <a:ext cx="1965305" cy="1444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820">
            <a:off x="1139212" y="3338689"/>
            <a:ext cx="1771237" cy="1219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282" y="3547214"/>
            <a:ext cx="1866080" cy="1399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07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372</Words>
  <Application>Microsoft Office PowerPoint</Application>
  <PresentationFormat>Широкоэкранный</PresentationFormat>
  <Paragraphs>60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ВР</dc:creator>
  <cp:lastModifiedBy>ВР</cp:lastModifiedBy>
  <cp:revision>32</cp:revision>
  <dcterms:created xsi:type="dcterms:W3CDTF">2022-10-17T08:46:17Z</dcterms:created>
  <dcterms:modified xsi:type="dcterms:W3CDTF">2022-10-19T09:22:17Z</dcterms:modified>
</cp:coreProperties>
</file>